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8288000" cy="10287000"/>
  <p:notesSz cx="10287000" cy="18288000"/>
  <p:embeddedFontLst>
    <p:embeddedFont>
      <p:font typeface="Poppins" panose="00000500000000000000" pitchFamily="2" charset="0"/>
      <p:regular r:id="rId4"/>
      <p:bold r:id="rId5"/>
      <p:italic r:id="rId6"/>
      <p:boldItalic r:id="rId7"/>
    </p:embeddedFont>
    <p:embeddedFont>
      <p:font typeface="Poppins SemiBold" panose="00000700000000000000" pitchFamily="2" charset="0"/>
      <p:bold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019D1-065B-E7D6-55D4-7F91833D6401}" name="ed morgan" initials="em" userId="bb5097756b0786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00"/>
    <a:srgbClr val="0099CC"/>
    <a:srgbClr val="3399FF"/>
    <a:srgbClr val="65C4C8"/>
    <a:srgbClr val="F8CC00"/>
    <a:srgbClr val="FFF6CC"/>
    <a:srgbClr val="002C43"/>
    <a:srgbClr val="284476"/>
    <a:srgbClr val="0451A0"/>
    <a:srgbClr val="6BA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190"/>
    <p:restoredTop sz="94610"/>
  </p:normalViewPr>
  <p:slideViewPr>
    <p:cSldViewPr snapToGrid="0" snapToObjects="1">
      <p:cViewPr>
        <p:scale>
          <a:sx n="73" d="100"/>
          <a:sy n="73" d="100"/>
        </p:scale>
        <p:origin x="-168" y="23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8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6CC"/>
            </a:gs>
            <a:gs pos="100000">
              <a:srgbClr val="F8CC0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7250" y="857250"/>
            <a:ext cx="1485900" cy="114300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4247707" y="1009650"/>
            <a:ext cx="240161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journals.iucr.org/d/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/>
            </a:r>
            <a:b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     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@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ActaCrystD</a:t>
            </a:r>
            <a:endParaRPr lang="en-US" sz="1875" dirty="0">
              <a:solidFill>
                <a:srgbClr val="0070C0"/>
              </a:solidFill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="" xmlns:a16="http://schemas.microsoft.com/office/drawing/2014/main" id="{70B79431-4626-7BF3-13A1-EFB849ECD251}"/>
              </a:ext>
            </a:extLst>
          </p:cNvPr>
          <p:cNvSpPr/>
          <p:nvPr/>
        </p:nvSpPr>
        <p:spPr>
          <a:xfrm>
            <a:off x="838200" y="2296589"/>
            <a:ext cx="1572701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75"/>
              </a:lnSpc>
              <a:buNone/>
            </a:pPr>
            <a:r>
              <a:rPr lang="en-GB" sz="2400" i="1" dirty="0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Acta Crystallographica </a:t>
            </a:r>
            <a:r>
              <a:rPr lang="en-GB" sz="2400" i="1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Section </a:t>
            </a:r>
            <a:r>
              <a:rPr lang="en-GB" sz="2400" i="1" smtClean="0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D</a:t>
            </a:r>
            <a:endParaRPr lang="en-US" sz="2400" i="1">
              <a:solidFill>
                <a:srgbClr val="002C43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l">
              <a:lnSpc>
                <a:spcPts val="4875"/>
              </a:lnSpc>
              <a:buNone/>
            </a:pPr>
            <a:r>
              <a:rPr lang="en-US" sz="4000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Structural Biology</a:t>
            </a:r>
            <a:endParaRPr lang="en-US" sz="4000" dirty="0">
              <a:solidFill>
                <a:srgbClr val="002C4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32648" r="39732" b="33676"/>
          <a:stretch/>
        </p:blipFill>
        <p:spPr>
          <a:xfrm>
            <a:off x="4233639" y="1503924"/>
            <a:ext cx="352085" cy="335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661334" y="829996"/>
            <a:ext cx="1890675" cy="1883508"/>
          </a:xfrm>
          <a:prstGeom prst="roundRect">
            <a:avLst>
              <a:gd name="adj" fmla="val 10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40" y="819153"/>
            <a:ext cx="1039882" cy="1200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652" y="3914682"/>
            <a:ext cx="4675012" cy="6086719"/>
          </a:xfrm>
          <a:prstGeom prst="roundRect">
            <a:avLst>
              <a:gd name="adj" fmla="val 4631"/>
            </a:avLst>
          </a:prstGeom>
          <a:effectLst>
            <a:outerShdw blurRad="266700" dist="38100" dir="2700000" sx="102000" sy="102000" algn="ctr" rotWithShape="0">
              <a:srgbClr val="66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70" y="3902281"/>
            <a:ext cx="4684557" cy="6099146"/>
          </a:xfrm>
          <a:prstGeom prst="roundRect">
            <a:avLst>
              <a:gd name="adj" fmla="val 4655"/>
            </a:avLst>
          </a:prstGeom>
          <a:effectLst>
            <a:outerShdw blurRad="266700" dist="38100" dir="2700000" sx="102000" sy="102000" algn="ctr" rotWithShape="0">
              <a:srgbClr val="66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4" y="3900631"/>
            <a:ext cx="4685824" cy="6100795"/>
          </a:xfrm>
          <a:prstGeom prst="roundRect">
            <a:avLst>
              <a:gd name="adj" fmla="val 4358"/>
            </a:avLst>
          </a:prstGeom>
          <a:effectLst>
            <a:outerShdw blurRad="266700" dist="38100" dir="2700000" sx="102000" sy="102000" algn="ctr" rotWithShape="0">
              <a:srgbClr val="66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650" y="898853"/>
            <a:ext cx="1764000" cy="17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{87D94642-D9B1-004F-87B1-F30CCF19D951}tf10001124_mac</Template>
  <TotalTime>4889</TotalTime>
  <Words>9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Poppins</vt:lpstr>
      <vt:lpstr>Poppins SemiBold</vt:lpstr>
      <vt:lpstr>Calibri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</cp:lastModifiedBy>
  <cp:revision>42</cp:revision>
  <dcterms:created xsi:type="dcterms:W3CDTF">2023-05-12T12:19:41Z</dcterms:created>
  <dcterms:modified xsi:type="dcterms:W3CDTF">2023-08-08T10:38:26Z</dcterms:modified>
</cp:coreProperties>
</file>