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10287000" cy="18288000"/>
  <p:embeddedFontLst>
    <p:embeddedFont>
      <p:font typeface="Poppins SemiBold" panose="00000700000000000000" pitchFamily="2" charset="0"/>
      <p:bold r:id="rId4"/>
      <p:bold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5019D1-065B-E7D6-55D4-7F91833D6401}" name="ed morgan" initials="em" userId="bb5097756b0786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66FF"/>
    <a:srgbClr val="666666"/>
    <a:srgbClr val="990000"/>
    <a:srgbClr val="EFEFEF"/>
    <a:srgbClr val="DDDDDD"/>
    <a:srgbClr val="9A4724"/>
    <a:srgbClr val="E97905"/>
    <a:srgbClr val="FEE6CD"/>
    <a:srgbClr val="326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190"/>
    <p:restoredTop sz="94610"/>
  </p:normalViewPr>
  <p:slideViewPr>
    <p:cSldViewPr snapToGrid="0" snapToObjects="1">
      <p:cViewPr>
        <p:scale>
          <a:sx n="73" d="100"/>
          <a:sy n="73" d="100"/>
        </p:scale>
        <p:origin x="-168" y="162"/>
      </p:cViewPr>
      <p:guideLst>
        <p:guide orient="horz" pos="2466"/>
        <p:guide orient="horz" pos="6276"/>
        <p:guide pos="4320"/>
        <p:guide pos="535"/>
        <p:guide pos="3488"/>
        <p:guide pos="7265"/>
        <p:guide pos="8112"/>
        <p:guide pos="11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1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FEFEF"/>
            </a:gs>
            <a:gs pos="100000">
              <a:srgbClr val="6699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57250" y="857250"/>
            <a:ext cx="1485900" cy="1143000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247707" y="1009650"/>
            <a:ext cx="296299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1875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journals.iucr.org/x/</a:t>
            </a: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/>
            </a:r>
            <a:b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      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@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IUCrData</a:t>
            </a:r>
            <a:endParaRPr lang="en-US" sz="1875" dirty="0">
              <a:solidFill>
                <a:srgbClr val="0070C0"/>
              </a:solidFill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xmlns="" id="{70B79431-4626-7BF3-13A1-EFB849ECD251}"/>
              </a:ext>
            </a:extLst>
          </p:cNvPr>
          <p:cNvSpPr/>
          <p:nvPr/>
        </p:nvSpPr>
        <p:spPr>
          <a:xfrm>
            <a:off x="838200" y="2675416"/>
            <a:ext cx="1572701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75"/>
              </a:lnSpc>
              <a:buNone/>
            </a:pPr>
            <a:r>
              <a:rPr lang="en-US" sz="4000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IUCrData</a:t>
            </a:r>
            <a:endParaRPr lang="en-US" sz="4000" dirty="0">
              <a:solidFill>
                <a:srgbClr val="002C4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32648" r="39732" b="33676"/>
          <a:stretch/>
        </p:blipFill>
        <p:spPr>
          <a:xfrm>
            <a:off x="4233639" y="1503924"/>
            <a:ext cx="352085" cy="335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637325" y="869185"/>
            <a:ext cx="1890000" cy="1926000"/>
          </a:xfrm>
          <a:prstGeom prst="roundRect">
            <a:avLst>
              <a:gd name="adj" fmla="val 97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38" y="812800"/>
            <a:ext cx="1027459" cy="11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t="31767" r="34971" b="31854"/>
          <a:stretch/>
        </p:blipFill>
        <p:spPr>
          <a:xfrm>
            <a:off x="15732280" y="989674"/>
            <a:ext cx="1692000" cy="1700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/>
          <a:stretch/>
        </p:blipFill>
        <p:spPr>
          <a:xfrm>
            <a:off x="838200" y="3914774"/>
            <a:ext cx="4680000" cy="6048375"/>
          </a:xfrm>
          <a:prstGeom prst="roundRect">
            <a:avLst>
              <a:gd name="adj" fmla="val 7177"/>
            </a:avLst>
          </a:prstGeom>
          <a:effectLst>
            <a:outerShdw blurRad="266700" dist="38100" dir="2700000" sx="102000" sy="102000" algn="ctr" rotWithShape="0">
              <a:srgbClr val="002060">
                <a:alpha val="4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/>
          <a:stretch/>
        </p:blipFill>
        <p:spPr>
          <a:xfrm>
            <a:off x="12864737" y="3914775"/>
            <a:ext cx="4680000" cy="6043382"/>
          </a:xfrm>
          <a:prstGeom prst="roundRect">
            <a:avLst>
              <a:gd name="adj" fmla="val 6898"/>
            </a:avLst>
          </a:prstGeom>
          <a:effectLst>
            <a:outerShdw blurRad="266700" dist="38100" dir="2700000" sx="102000" sy="102000" algn="ctr" rotWithShape="0">
              <a:srgbClr val="002060">
                <a:alpha val="4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"/>
          <a:stretch/>
        </p:blipFill>
        <p:spPr>
          <a:xfrm>
            <a:off x="6843625" y="3914775"/>
            <a:ext cx="4680000" cy="6035311"/>
          </a:xfrm>
          <a:prstGeom prst="roundRect">
            <a:avLst>
              <a:gd name="adj" fmla="val 6898"/>
            </a:avLst>
          </a:prstGeom>
          <a:effectLst>
            <a:outerShdw blurRad="266700" dist="38100" dir="2700000" sx="102000" sy="102000" algn="ctr" rotWithShape="0">
              <a:srgbClr val="00206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03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{87D94642-D9B1-004F-87B1-F30CCF19D951}tf10001124_mac</Template>
  <TotalTime>5274</TotalTime>
  <Words>4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Poppins SemiBold</vt:lpstr>
      <vt:lpstr>Calibri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</cp:lastModifiedBy>
  <cp:revision>68</cp:revision>
  <dcterms:created xsi:type="dcterms:W3CDTF">2023-05-12T12:19:41Z</dcterms:created>
  <dcterms:modified xsi:type="dcterms:W3CDTF">2023-08-10T14:22:09Z</dcterms:modified>
</cp:coreProperties>
</file>